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6934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343344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1343344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1343344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1343344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1343344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1343344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1343344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1343344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1343344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67"/>
    <p:restoredTop sz="94660"/>
  </p:normalViewPr>
  <p:slideViewPr>
    <p:cSldViewPr snapToGrid="0" snapToObjects="1">
      <p:cViewPr varScale="1">
        <p:scale>
          <a:sx n="170" d="100"/>
          <a:sy n="170" d="100"/>
        </p:scale>
        <p:origin x="200" y="1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526837" y="5971775"/>
            <a:ext cx="9635201" cy="279342"/>
          </a:xfrm>
          <a:prstGeom prst="rect">
            <a:avLst/>
          </a:prstGeom>
        </p:spPr>
        <p:txBody>
          <a:bodyPr lIns="20050" tIns="20050" rIns="20050" bIns="20050"/>
          <a:lstStyle>
            <a:lvl1pPr defTabSz="404762">
              <a:defRPr sz="1602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29100" y="2928726"/>
            <a:ext cx="9635200" cy="1699048"/>
          </a:xfrm>
          <a:prstGeom prst="rect">
            <a:avLst/>
          </a:prstGeom>
        </p:spPr>
        <p:txBody>
          <a:bodyPr anchor="ctr"/>
          <a:lstStyle>
            <a:lvl1pPr algn="ctr" defTabSz="1343344">
              <a:lnSpc>
                <a:spcPct val="80000"/>
              </a:lnSpc>
              <a:defRPr sz="6200" b="0" spc="-12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343344">
              <a:lnSpc>
                <a:spcPct val="80000"/>
              </a:lnSpc>
              <a:defRPr sz="6200" b="0" spc="-12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343344">
              <a:lnSpc>
                <a:spcPct val="80000"/>
              </a:lnSpc>
              <a:defRPr sz="6200" b="0" spc="-12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343344">
              <a:lnSpc>
                <a:spcPct val="80000"/>
              </a:lnSpc>
              <a:defRPr sz="6200" b="0" spc="-12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343344">
              <a:lnSpc>
                <a:spcPct val="80000"/>
              </a:lnSpc>
              <a:defRPr sz="6200" b="0" spc="-12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29100" y="1242570"/>
            <a:ext cx="9635200" cy="3175737"/>
          </a:xfrm>
          <a:prstGeom prst="rect">
            <a:avLst/>
          </a:prstGeom>
        </p:spPr>
        <p:txBody>
          <a:bodyPr anchor="b"/>
          <a:lstStyle>
            <a:lvl1pPr algn="ctr" defTabSz="1343344">
              <a:lnSpc>
                <a:spcPct val="80000"/>
              </a:lnSpc>
              <a:defRPr sz="13600" spc="-136"/>
            </a:lvl1pPr>
            <a:lvl2pPr algn="ctr" defTabSz="1343344">
              <a:lnSpc>
                <a:spcPct val="80000"/>
              </a:lnSpc>
              <a:defRPr sz="13600" spc="-136"/>
            </a:lvl2pPr>
            <a:lvl3pPr algn="ctr" defTabSz="1343344">
              <a:lnSpc>
                <a:spcPct val="80000"/>
              </a:lnSpc>
              <a:defRPr sz="13600" spc="-136"/>
            </a:lvl3pPr>
            <a:lvl4pPr algn="ctr" defTabSz="1343344">
              <a:lnSpc>
                <a:spcPct val="80000"/>
              </a:lnSpc>
              <a:defRPr sz="13600" spc="-136"/>
            </a:lvl4pPr>
            <a:lvl5pPr algn="ctr" defTabSz="1343344">
              <a:lnSpc>
                <a:spcPct val="80000"/>
              </a:lnSpc>
              <a:defRPr sz="13600" spc="-136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529100" y="4394041"/>
            <a:ext cx="9635200" cy="409941"/>
          </a:xfrm>
          <a:prstGeom prst="rect">
            <a:avLst/>
          </a:prstGeom>
        </p:spPr>
        <p:txBody>
          <a:bodyPr lIns="20050" tIns="20050" rIns="20050" bIns="20050"/>
          <a:lstStyle>
            <a:lvl1pPr algn="ctr" defTabSz="377475">
              <a:defRPr sz="2490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065667" y="5452362"/>
            <a:ext cx="8858565" cy="279343"/>
          </a:xfrm>
          <a:prstGeom prst="rect">
            <a:avLst/>
          </a:prstGeom>
        </p:spPr>
        <p:txBody>
          <a:bodyPr lIns="20050" tIns="20050" rIns="20050" bIns="20050"/>
          <a:lstStyle>
            <a:lvl1pPr defTabSz="404762">
              <a:defRPr sz="1602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69168" y="2937066"/>
            <a:ext cx="9155064" cy="1682368"/>
          </a:xfrm>
          <a:prstGeom prst="rect">
            <a:avLst/>
          </a:prstGeom>
        </p:spPr>
        <p:txBody>
          <a:bodyPr/>
          <a:lstStyle>
            <a:lvl1pPr marL="351999" indent="-258880" defTabSz="1343344">
              <a:lnSpc>
                <a:spcPct val="90000"/>
              </a:lnSpc>
              <a:defRPr sz="4600" b="0" spc="-91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51999" indent="-258880" defTabSz="1343344">
              <a:lnSpc>
                <a:spcPct val="90000"/>
              </a:lnSpc>
              <a:defRPr sz="4600" b="0" spc="-91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51999" indent="-258880" defTabSz="1343344">
              <a:lnSpc>
                <a:spcPct val="90000"/>
              </a:lnSpc>
              <a:defRPr sz="4600" b="0" spc="-91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51999" indent="-258880" defTabSz="1343344">
              <a:lnSpc>
                <a:spcPct val="90000"/>
              </a:lnSpc>
              <a:defRPr sz="4600" b="0" spc="-91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51999" indent="-258880" defTabSz="1343344">
              <a:lnSpc>
                <a:spcPct val="90000"/>
              </a:lnSpc>
              <a:defRPr sz="4600" b="0" spc="-91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13"/>
          </p:nvPr>
        </p:nvSpPr>
        <p:spPr>
          <a:xfrm>
            <a:off x="6911723" y="1216289"/>
            <a:ext cx="3262356" cy="260918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14"/>
          </p:nvPr>
        </p:nvSpPr>
        <p:spPr>
          <a:xfrm>
            <a:off x="5920356" y="2515370"/>
            <a:ext cx="4578113" cy="532836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15"/>
          </p:nvPr>
        </p:nvSpPr>
        <p:spPr>
          <a:xfrm>
            <a:off x="-61265" y="987940"/>
            <a:ext cx="7284880" cy="546366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13"/>
          </p:nvPr>
        </p:nvSpPr>
        <p:spPr>
          <a:xfrm>
            <a:off x="-584796" y="-1651993"/>
            <a:ext cx="11862992" cy="94903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eg"/>
          <p:cNvSpPr>
            <a:spLocks noGrp="1"/>
          </p:cNvSpPr>
          <p:nvPr>
            <p:ph type="pic" idx="13"/>
          </p:nvPr>
        </p:nvSpPr>
        <p:spPr>
          <a:xfrm>
            <a:off x="-506823" y="202644"/>
            <a:ext cx="11729324" cy="70249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529100" y="3895209"/>
            <a:ext cx="9635200" cy="2038430"/>
          </a:xfrm>
          <a:prstGeom prst="rect">
            <a:avLst/>
          </a:prstGeom>
        </p:spPr>
        <p:txBody>
          <a:bodyPr/>
          <a:lstStyle/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529622" y="1255818"/>
            <a:ext cx="9634157" cy="279343"/>
          </a:xfrm>
          <a:prstGeom prst="rect">
            <a:avLst/>
          </a:prstGeom>
        </p:spPr>
        <p:txBody>
          <a:bodyPr lIns="20050" tIns="20050" rIns="20050" bIns="20050"/>
          <a:lstStyle>
            <a:lvl1pPr defTabSz="404762">
              <a:defRPr sz="1602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9100" y="5862160"/>
            <a:ext cx="9635200" cy="489831"/>
          </a:xfrm>
          <a:prstGeom prst="rect">
            <a:avLst/>
          </a:prstGeom>
        </p:spPr>
        <p:txBody>
          <a:bodyPr/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eg"/>
          <p:cNvSpPr>
            <a:spLocks noGrp="1"/>
          </p:cNvSpPr>
          <p:nvPr>
            <p:ph type="pic" idx="13"/>
          </p:nvPr>
        </p:nvSpPr>
        <p:spPr>
          <a:xfrm>
            <a:off x="4812029" y="681619"/>
            <a:ext cx="5326019" cy="619883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529100" y="1327679"/>
            <a:ext cx="4288500" cy="2579622"/>
          </a:xfrm>
          <a:prstGeom prst="rect">
            <a:avLst/>
          </a:prstGeom>
        </p:spPr>
        <p:txBody>
          <a:bodyPr/>
          <a:lstStyle>
            <a:lvl1pPr>
              <a:defRPr sz="4600" spc="-91"/>
            </a:lvl1pPr>
          </a:lstStyle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9100" y="3867088"/>
            <a:ext cx="4288500" cy="2361733"/>
          </a:xfrm>
          <a:prstGeom prst="rect">
            <a:avLst/>
          </a:prstGeom>
        </p:spPr>
        <p:txBody>
          <a:bodyPr/>
          <a:lstStyle/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251781" y="6492373"/>
            <a:ext cx="184358" cy="18105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529100" y="1244136"/>
            <a:ext cx="9635200" cy="628503"/>
          </a:xfrm>
          <a:prstGeom prst="rect">
            <a:avLst/>
          </a:prstGeom>
        </p:spPr>
        <p:txBody>
          <a:bodyPr anchor="t"/>
          <a:lstStyle>
            <a:lvl1pPr>
              <a:defRPr sz="4600" spc="-91"/>
            </a:lvl1pPr>
          </a:lstStyle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529100" y="1811374"/>
            <a:ext cx="9635200" cy="409940"/>
          </a:xfrm>
          <a:prstGeom prst="rect">
            <a:avLst/>
          </a:prstGeom>
        </p:spPr>
        <p:txBody>
          <a:bodyPr lIns="20050" tIns="20050" rIns="20050" bIns="20050"/>
          <a:lstStyle>
            <a:lvl1pPr defTabSz="377475">
              <a:defRPr sz="2490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529100" y="2633877"/>
            <a:ext cx="9635200" cy="3620606"/>
          </a:xfrm>
          <a:prstGeom prst="rect">
            <a:avLst/>
          </a:prstGeom>
        </p:spPr>
        <p:txBody>
          <a:bodyPr/>
          <a:lstStyle>
            <a:lvl1pPr marL="330200" indent="-3302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sz="2600" b="0"/>
            </a:lvl1pPr>
            <a:lvl2pPr marL="939800" indent="-3302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sz="2600" b="0"/>
            </a:lvl2pPr>
            <a:lvl3pPr marL="1549400" indent="-3302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sz="2600" b="0"/>
            </a:lvl3pPr>
            <a:lvl4pPr marL="2159000" indent="-3302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sz="2600" b="0"/>
            </a:lvl4pPr>
            <a:lvl5pPr marL="2768600" indent="-3302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sz="2600" b="0"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529100" y="2633877"/>
            <a:ext cx="9635200" cy="3620606"/>
          </a:xfrm>
          <a:prstGeom prst="rect">
            <a:avLst/>
          </a:prstGeom>
        </p:spPr>
        <p:txBody>
          <a:bodyPr numCol="2" spcCol="481759"/>
          <a:lstStyle>
            <a:lvl1pPr marL="330200" indent="-3302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sz="2600" b="0"/>
            </a:lvl1pPr>
            <a:lvl2pPr marL="939800" indent="-3302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sz="2600" b="0"/>
            </a:lvl2pPr>
            <a:lvl3pPr marL="1549400" indent="-3302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sz="2600" b="0"/>
            </a:lvl3pPr>
            <a:lvl4pPr marL="2159000" indent="-3302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sz="2600" b="0"/>
            </a:lvl4pPr>
            <a:lvl5pPr marL="2768600" indent="-3302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sz="2600" b="0"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529100" y="1811374"/>
            <a:ext cx="4288500" cy="409940"/>
          </a:xfrm>
          <a:prstGeom prst="rect">
            <a:avLst/>
          </a:prstGeom>
        </p:spPr>
        <p:txBody>
          <a:bodyPr lIns="20050" tIns="20050" rIns="20050" bIns="20050"/>
          <a:lstStyle>
            <a:lvl1pPr defTabSz="377475">
              <a:defRPr sz="2490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29100" y="2633877"/>
            <a:ext cx="4288500" cy="3620877"/>
          </a:xfrm>
          <a:prstGeom prst="rect">
            <a:avLst/>
          </a:prstGeom>
        </p:spPr>
        <p:txBody>
          <a:bodyPr/>
          <a:lstStyle>
            <a:lvl1pPr marL="330200" indent="-3302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sz="2600" b="0"/>
            </a:lvl1pPr>
            <a:lvl2pPr marL="939800" indent="-3302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sz="2600" b="0"/>
            </a:lvl2pPr>
            <a:lvl3pPr marL="1549400" indent="-3302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sz="2600" b="0"/>
            </a:lvl3pPr>
            <a:lvl4pPr marL="2159000" indent="-3302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sz="2600" b="0"/>
            </a:lvl4pPr>
            <a:lvl5pPr marL="2768600" indent="-330200" defTabSz="1343344">
              <a:lnSpc>
                <a:spcPct val="90000"/>
              </a:lnSpc>
              <a:spcBef>
                <a:spcPts val="2400"/>
              </a:spcBef>
              <a:buSzPct val="123000"/>
              <a:buChar char="•"/>
              <a:defRPr sz="2600" b="0"/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eg"/>
          <p:cNvSpPr>
            <a:spLocks noGrp="1"/>
          </p:cNvSpPr>
          <p:nvPr>
            <p:ph type="pic" sz="half" idx="14"/>
          </p:nvPr>
        </p:nvSpPr>
        <p:spPr>
          <a:xfrm>
            <a:off x="5346700" y="592128"/>
            <a:ext cx="4787504" cy="63833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529100" y="1244136"/>
            <a:ext cx="4288500" cy="629353"/>
          </a:xfrm>
          <a:prstGeom prst="rect">
            <a:avLst/>
          </a:prstGeom>
        </p:spPr>
        <p:txBody>
          <a:bodyPr anchor="t"/>
          <a:lstStyle>
            <a:lvl1pPr>
              <a:defRPr sz="4600" spc="-91"/>
            </a:lvl1pPr>
          </a:lstStyle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529099" y="2759035"/>
            <a:ext cx="9635201" cy="2038430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251781" y="6492373"/>
            <a:ext cx="184358" cy="18105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529100" y="1244136"/>
            <a:ext cx="9635200" cy="629286"/>
          </a:xfrm>
          <a:prstGeom prst="rect">
            <a:avLst/>
          </a:prstGeom>
        </p:spPr>
        <p:txBody>
          <a:bodyPr anchor="t"/>
          <a:lstStyle>
            <a:lvl1pPr>
              <a:defRPr sz="4600" spc="-91"/>
            </a:lvl1pPr>
          </a:lstStyle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529100" y="1811374"/>
            <a:ext cx="9635200" cy="409940"/>
          </a:xfrm>
          <a:prstGeom prst="rect">
            <a:avLst/>
          </a:prstGeom>
        </p:spPr>
        <p:txBody>
          <a:bodyPr lIns="20050" tIns="20050" rIns="20050" bIns="20050"/>
          <a:lstStyle>
            <a:lvl1pPr defTabSz="377475">
              <a:defRPr sz="2490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529100" y="1244136"/>
            <a:ext cx="9635200" cy="629353"/>
          </a:xfrm>
          <a:prstGeom prst="rect">
            <a:avLst/>
          </a:prstGeom>
        </p:spPr>
        <p:txBody>
          <a:bodyPr anchor="t"/>
          <a:lstStyle>
            <a:lvl1pPr>
              <a:defRPr sz="4600" spc="-91"/>
            </a:lvl1pPr>
          </a:lstStyle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529100" y="1811374"/>
            <a:ext cx="9635200" cy="409940"/>
          </a:xfrm>
          <a:prstGeom prst="rect">
            <a:avLst/>
          </a:prstGeom>
        </p:spPr>
        <p:txBody>
          <a:bodyPr lIns="20050" tIns="20050" rIns="20050" bIns="20050"/>
          <a:lstStyle>
            <a:lvl1pPr defTabSz="377475">
              <a:defRPr sz="2490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529100" y="2633877"/>
            <a:ext cx="9635200" cy="3620606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defRPr b="0" spc="-29"/>
            </a:lvl1pPr>
            <a:lvl2pPr>
              <a:spcBef>
                <a:spcPts val="900"/>
              </a:spcBef>
              <a:defRPr b="0" spc="-29"/>
            </a:lvl2pPr>
            <a:lvl3pPr>
              <a:spcBef>
                <a:spcPts val="900"/>
              </a:spcBef>
              <a:defRPr b="0" spc="-29"/>
            </a:lvl3pPr>
            <a:lvl4pPr>
              <a:spcBef>
                <a:spcPts val="900"/>
              </a:spcBef>
              <a:defRPr b="0" spc="-29"/>
            </a:lvl4pPr>
            <a:lvl5pPr>
              <a:spcBef>
                <a:spcPts val="900"/>
              </a:spcBef>
              <a:defRPr b="0" spc="-29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529099" y="1899972"/>
            <a:ext cx="9635201" cy="203843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277" tIns="22277" rIns="22277" bIns="22277" anchor="b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526838" y="3938401"/>
            <a:ext cx="9635201" cy="8354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277" tIns="22277" rIns="22277" bIns="22277">
            <a:normAutofit/>
          </a:bodyPr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251781" y="6490516"/>
            <a:ext cx="184358" cy="181057"/>
          </a:xfrm>
          <a:prstGeom prst="rect">
            <a:avLst/>
          </a:prstGeom>
          <a:ln w="3175">
            <a:miter lim="400000"/>
          </a:ln>
        </p:spPr>
        <p:txBody>
          <a:bodyPr wrap="none" lIns="22277" tIns="22277" rIns="22277" bIns="22277" anchor="b">
            <a:spAutoFit/>
          </a:bodyPr>
          <a:lstStyle>
            <a:lvl1pPr algn="ctr" defTabSz="321850">
              <a:lnSpc>
                <a:spcPct val="100000"/>
              </a:lnSpc>
              <a:spcBef>
                <a:spcPts val="0"/>
              </a:spcBef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3433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-12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13433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-12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13433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-12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13433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-12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13433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-12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13433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-12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13433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-12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13433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-12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1343344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200" b="1" i="0" u="none" strike="noStrike" cap="none" spc="-12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4547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3218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3218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3218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3218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3218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3218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3218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3218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3218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01_capa.jpg" descr="01_cap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" y="0"/>
            <a:ext cx="10684484" cy="7556501"/>
          </a:xfrm>
          <a:prstGeom prst="rect">
            <a:avLst/>
          </a:prstGeom>
          <a:ln w="3175">
            <a:miter lim="400000"/>
          </a:ln>
        </p:spPr>
      </p:pic>
      <p:sp>
        <p:nvSpPr>
          <p:cNvPr id="152" name="Logo"/>
          <p:cNvSpPr txBox="1"/>
          <p:nvPr/>
        </p:nvSpPr>
        <p:spPr>
          <a:xfrm>
            <a:off x="9037474" y="6398289"/>
            <a:ext cx="491216" cy="2551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277" tIns="22277" rIns="22277" bIns="22277" anchor="ctr">
            <a:sp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t>Logo</a:t>
            </a:r>
          </a:p>
        </p:txBody>
      </p:sp>
      <p:sp>
        <p:nvSpPr>
          <p:cNvPr id="153" name="Rectangle"/>
          <p:cNvSpPr/>
          <p:nvPr/>
        </p:nvSpPr>
        <p:spPr>
          <a:xfrm>
            <a:off x="8664401" y="6194028"/>
            <a:ext cx="1237362" cy="663645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22277" tIns="22277" rIns="22277" bIns="22277" anchor="ctr"/>
          <a:lstStyle/>
          <a:p>
            <a:pPr algn="ctr" defTabSz="454789">
              <a:lnSpc>
                <a:spcPct val="100000"/>
              </a:lnSpc>
              <a:spcBef>
                <a:spcPts val="0"/>
              </a:spcBef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10_Slide-01.jpg" descr="10_Slide-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" y="0"/>
            <a:ext cx="10684484" cy="7556501"/>
          </a:xfrm>
          <a:prstGeom prst="rect">
            <a:avLst/>
          </a:prstGeom>
          <a:ln w="3175">
            <a:miter lim="400000"/>
          </a:ln>
        </p:spPr>
      </p:pic>
      <p:sp>
        <p:nvSpPr>
          <p:cNvPr id="242" name="Slide bullet text"/>
          <p:cNvSpPr txBox="1">
            <a:spLocks noGrp="1"/>
          </p:cNvSpPr>
          <p:nvPr>
            <p:ph type="body" sz="quarter" idx="4294967295"/>
          </p:nvPr>
        </p:nvSpPr>
        <p:spPr>
          <a:xfrm>
            <a:off x="1223366" y="1380443"/>
            <a:ext cx="2915167" cy="50937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1343344">
              <a:lnSpc>
                <a:spcPct val="200000"/>
              </a:lnSpc>
              <a:defRPr sz="1300" b="0"/>
            </a:pPr>
            <a:r>
              <a:rPr lang="pt-PT" dirty="0"/>
              <a:t>Texto</a:t>
            </a:r>
          </a:p>
        </p:txBody>
      </p:sp>
      <p:sp>
        <p:nvSpPr>
          <p:cNvPr id="243" name="Line"/>
          <p:cNvSpPr/>
          <p:nvPr/>
        </p:nvSpPr>
        <p:spPr>
          <a:xfrm>
            <a:off x="1217228" y="1686983"/>
            <a:ext cx="2915166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44" name="Line"/>
          <p:cNvSpPr/>
          <p:nvPr/>
        </p:nvSpPr>
        <p:spPr>
          <a:xfrm>
            <a:off x="1217228" y="2090512"/>
            <a:ext cx="2927443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45" name="Line"/>
          <p:cNvSpPr/>
          <p:nvPr/>
        </p:nvSpPr>
        <p:spPr>
          <a:xfrm>
            <a:off x="1217228" y="2494041"/>
            <a:ext cx="2927443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46" name="Line"/>
          <p:cNvSpPr/>
          <p:nvPr/>
        </p:nvSpPr>
        <p:spPr>
          <a:xfrm>
            <a:off x="1217228" y="2897570"/>
            <a:ext cx="2927443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47" name="Line"/>
          <p:cNvSpPr/>
          <p:nvPr/>
        </p:nvSpPr>
        <p:spPr>
          <a:xfrm>
            <a:off x="1217228" y="3301100"/>
            <a:ext cx="2927443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48" name="Line"/>
          <p:cNvSpPr/>
          <p:nvPr/>
        </p:nvSpPr>
        <p:spPr>
          <a:xfrm>
            <a:off x="1217228" y="3696880"/>
            <a:ext cx="2927443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49" name="Line"/>
          <p:cNvSpPr/>
          <p:nvPr/>
        </p:nvSpPr>
        <p:spPr>
          <a:xfrm>
            <a:off x="1217228" y="4094248"/>
            <a:ext cx="2927443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50" name="Line"/>
          <p:cNvSpPr/>
          <p:nvPr/>
        </p:nvSpPr>
        <p:spPr>
          <a:xfrm>
            <a:off x="1217228" y="4490029"/>
            <a:ext cx="2927443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51" name="Line"/>
          <p:cNvSpPr/>
          <p:nvPr/>
        </p:nvSpPr>
        <p:spPr>
          <a:xfrm>
            <a:off x="1217228" y="4885809"/>
            <a:ext cx="2927443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52" name="Line"/>
          <p:cNvSpPr/>
          <p:nvPr/>
        </p:nvSpPr>
        <p:spPr>
          <a:xfrm>
            <a:off x="1217228" y="5281589"/>
            <a:ext cx="2927443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53" name="Line"/>
          <p:cNvSpPr/>
          <p:nvPr/>
        </p:nvSpPr>
        <p:spPr>
          <a:xfrm>
            <a:off x="1217228" y="5680545"/>
            <a:ext cx="2927443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54" name="Line"/>
          <p:cNvSpPr/>
          <p:nvPr/>
        </p:nvSpPr>
        <p:spPr>
          <a:xfrm>
            <a:off x="1217228" y="6076325"/>
            <a:ext cx="2915166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55" name="Line"/>
          <p:cNvSpPr/>
          <p:nvPr/>
        </p:nvSpPr>
        <p:spPr>
          <a:xfrm>
            <a:off x="1217227" y="6470518"/>
            <a:ext cx="2927444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11_Slide-01.jpg" descr="11_Slide-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" y="-1"/>
            <a:ext cx="10684484" cy="7556501"/>
          </a:xfrm>
          <a:prstGeom prst="rect">
            <a:avLst/>
          </a:prstGeom>
          <a:ln w="3175">
            <a:miter lim="400000"/>
          </a:ln>
        </p:spPr>
      </p:pic>
      <p:sp>
        <p:nvSpPr>
          <p:cNvPr id="259" name="Slide bullet text"/>
          <p:cNvSpPr txBox="1">
            <a:spLocks noGrp="1"/>
          </p:cNvSpPr>
          <p:nvPr>
            <p:ph type="body" sz="quarter" idx="4294967295"/>
          </p:nvPr>
        </p:nvSpPr>
        <p:spPr>
          <a:xfrm>
            <a:off x="6788293" y="1405499"/>
            <a:ext cx="2915167" cy="163217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1343344">
              <a:lnSpc>
                <a:spcPct val="200000"/>
              </a:lnSpc>
              <a:defRPr sz="1300" b="0"/>
            </a:pPr>
            <a:r>
              <a:rPr lang="pt-PT" dirty="0"/>
              <a:t>Texto</a:t>
            </a:r>
          </a:p>
          <a:p>
            <a:pPr defTabSz="1343344">
              <a:lnSpc>
                <a:spcPct val="200000"/>
              </a:lnSpc>
              <a:defRPr sz="1300" b="0"/>
            </a:pPr>
            <a:endParaRPr lang="pt-PT" dirty="0"/>
          </a:p>
          <a:p>
            <a:pPr defTabSz="1343344">
              <a:lnSpc>
                <a:spcPct val="200000"/>
              </a:lnSpc>
              <a:defRPr sz="1300" b="0"/>
            </a:pPr>
            <a:endParaRPr lang="pt-PT" dirty="0"/>
          </a:p>
          <a:p>
            <a:pPr defTabSz="1343344">
              <a:lnSpc>
                <a:spcPct val="200000"/>
              </a:lnSpc>
              <a:defRPr sz="1300" b="0"/>
            </a:pPr>
            <a:endParaRPr dirty="0"/>
          </a:p>
        </p:txBody>
      </p:sp>
      <p:sp>
        <p:nvSpPr>
          <p:cNvPr id="260" name="Line"/>
          <p:cNvSpPr/>
          <p:nvPr/>
        </p:nvSpPr>
        <p:spPr>
          <a:xfrm>
            <a:off x="6788294" y="1729316"/>
            <a:ext cx="2915167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 dirty="0"/>
          </a:p>
        </p:txBody>
      </p:sp>
      <p:sp>
        <p:nvSpPr>
          <p:cNvPr id="261" name="Line"/>
          <p:cNvSpPr/>
          <p:nvPr/>
        </p:nvSpPr>
        <p:spPr>
          <a:xfrm>
            <a:off x="6788294" y="2132845"/>
            <a:ext cx="2927444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62" name="Line"/>
          <p:cNvSpPr/>
          <p:nvPr/>
        </p:nvSpPr>
        <p:spPr>
          <a:xfrm>
            <a:off x="6788294" y="2536375"/>
            <a:ext cx="2927444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63" name="Line"/>
          <p:cNvSpPr/>
          <p:nvPr/>
        </p:nvSpPr>
        <p:spPr>
          <a:xfrm>
            <a:off x="6788294" y="2939904"/>
            <a:ext cx="2927444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12_Slide-01.jpg" descr="12_Slide-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" y="-1"/>
            <a:ext cx="10684484" cy="7556501"/>
          </a:xfrm>
          <a:prstGeom prst="rect">
            <a:avLst/>
          </a:prstGeom>
          <a:ln w="3175">
            <a:miter lim="400000"/>
          </a:ln>
        </p:spPr>
      </p:pic>
      <p:sp>
        <p:nvSpPr>
          <p:cNvPr id="266" name="Slide bullet text"/>
          <p:cNvSpPr txBox="1">
            <a:spLocks noGrp="1"/>
          </p:cNvSpPr>
          <p:nvPr>
            <p:ph type="body" sz="half" idx="4294967295"/>
          </p:nvPr>
        </p:nvSpPr>
        <p:spPr>
          <a:xfrm>
            <a:off x="1113299" y="1802205"/>
            <a:ext cx="4430204" cy="481498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1343344">
              <a:lnSpc>
                <a:spcPct val="200000"/>
              </a:lnSpc>
              <a:defRPr sz="1300" b="0"/>
            </a:pPr>
            <a:r>
              <a:rPr lang="pt-PT" dirty="0"/>
              <a:t>Texto</a:t>
            </a:r>
          </a:p>
        </p:txBody>
      </p:sp>
      <p:sp>
        <p:nvSpPr>
          <p:cNvPr id="267" name="Line"/>
          <p:cNvSpPr/>
          <p:nvPr/>
        </p:nvSpPr>
        <p:spPr>
          <a:xfrm>
            <a:off x="1107161" y="2118783"/>
            <a:ext cx="4442480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68" name="Line"/>
          <p:cNvSpPr/>
          <p:nvPr/>
        </p:nvSpPr>
        <p:spPr>
          <a:xfrm>
            <a:off x="1107161" y="2514563"/>
            <a:ext cx="4442480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69" name="Line"/>
          <p:cNvSpPr/>
          <p:nvPr/>
        </p:nvSpPr>
        <p:spPr>
          <a:xfrm>
            <a:off x="1107161" y="2910343"/>
            <a:ext cx="4442480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70" name="Line"/>
          <p:cNvSpPr/>
          <p:nvPr/>
        </p:nvSpPr>
        <p:spPr>
          <a:xfrm>
            <a:off x="1107161" y="3306123"/>
            <a:ext cx="4442480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71" name="Line"/>
          <p:cNvSpPr/>
          <p:nvPr/>
        </p:nvSpPr>
        <p:spPr>
          <a:xfrm>
            <a:off x="1107161" y="3701904"/>
            <a:ext cx="4442480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72" name="Line"/>
          <p:cNvSpPr/>
          <p:nvPr/>
        </p:nvSpPr>
        <p:spPr>
          <a:xfrm>
            <a:off x="1107161" y="4097684"/>
            <a:ext cx="4442480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73" name="Line"/>
          <p:cNvSpPr/>
          <p:nvPr/>
        </p:nvSpPr>
        <p:spPr>
          <a:xfrm>
            <a:off x="1107161" y="4495052"/>
            <a:ext cx="4430204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74" name="Line"/>
          <p:cNvSpPr/>
          <p:nvPr/>
        </p:nvSpPr>
        <p:spPr>
          <a:xfrm>
            <a:off x="1107161" y="4890832"/>
            <a:ext cx="4442480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75" name="Line"/>
          <p:cNvSpPr/>
          <p:nvPr/>
        </p:nvSpPr>
        <p:spPr>
          <a:xfrm>
            <a:off x="1107161" y="5286612"/>
            <a:ext cx="4442480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76" name="Line"/>
          <p:cNvSpPr/>
          <p:nvPr/>
        </p:nvSpPr>
        <p:spPr>
          <a:xfrm>
            <a:off x="1107161" y="5682393"/>
            <a:ext cx="4442480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77" name="Line"/>
          <p:cNvSpPr/>
          <p:nvPr/>
        </p:nvSpPr>
        <p:spPr>
          <a:xfrm>
            <a:off x="1107161" y="6081348"/>
            <a:ext cx="4442480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78" name="Line"/>
          <p:cNvSpPr/>
          <p:nvPr/>
        </p:nvSpPr>
        <p:spPr>
          <a:xfrm>
            <a:off x="1107161" y="6477129"/>
            <a:ext cx="4442480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13_Slide-01.jpg" descr="13_Slide-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" y="-1"/>
            <a:ext cx="10684484" cy="7556501"/>
          </a:xfrm>
          <a:prstGeom prst="rect">
            <a:avLst/>
          </a:prstGeom>
          <a:ln w="3175">
            <a:miter lim="400000"/>
          </a:ln>
        </p:spPr>
      </p:pic>
      <p:sp>
        <p:nvSpPr>
          <p:cNvPr id="282" name="Slide bullet text"/>
          <p:cNvSpPr txBox="1">
            <a:spLocks noGrp="1"/>
          </p:cNvSpPr>
          <p:nvPr>
            <p:ph type="body" sz="half" idx="4294967295"/>
          </p:nvPr>
        </p:nvSpPr>
        <p:spPr>
          <a:xfrm>
            <a:off x="1257973" y="1795343"/>
            <a:ext cx="4171011" cy="515564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1343344">
              <a:lnSpc>
                <a:spcPct val="200000"/>
              </a:lnSpc>
              <a:defRPr sz="1300" b="0"/>
            </a:pPr>
            <a:r>
              <a:rPr lang="pt-PT" dirty="0"/>
              <a:t>Texto</a:t>
            </a:r>
            <a:endParaRPr dirty="0"/>
          </a:p>
        </p:txBody>
      </p:sp>
      <p:sp>
        <p:nvSpPr>
          <p:cNvPr id="283" name="Line"/>
          <p:cNvSpPr/>
          <p:nvPr/>
        </p:nvSpPr>
        <p:spPr>
          <a:xfrm>
            <a:off x="1242628" y="2118783"/>
            <a:ext cx="4183288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84" name="Line"/>
          <p:cNvSpPr/>
          <p:nvPr/>
        </p:nvSpPr>
        <p:spPr>
          <a:xfrm>
            <a:off x="1242628" y="2514563"/>
            <a:ext cx="4183288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85" name="Line"/>
          <p:cNvSpPr/>
          <p:nvPr/>
        </p:nvSpPr>
        <p:spPr>
          <a:xfrm>
            <a:off x="1242628" y="2910343"/>
            <a:ext cx="4183287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86" name="Line"/>
          <p:cNvSpPr/>
          <p:nvPr/>
        </p:nvSpPr>
        <p:spPr>
          <a:xfrm>
            <a:off x="1242628" y="3306123"/>
            <a:ext cx="4183288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87" name="Line"/>
          <p:cNvSpPr/>
          <p:nvPr/>
        </p:nvSpPr>
        <p:spPr>
          <a:xfrm>
            <a:off x="1242628" y="3701904"/>
            <a:ext cx="4183288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88" name="Line"/>
          <p:cNvSpPr/>
          <p:nvPr/>
        </p:nvSpPr>
        <p:spPr>
          <a:xfrm>
            <a:off x="1242628" y="4097684"/>
            <a:ext cx="4183288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89" name="Line"/>
          <p:cNvSpPr/>
          <p:nvPr/>
        </p:nvSpPr>
        <p:spPr>
          <a:xfrm>
            <a:off x="1242628" y="4495052"/>
            <a:ext cx="4183287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90" name="Line"/>
          <p:cNvSpPr/>
          <p:nvPr/>
        </p:nvSpPr>
        <p:spPr>
          <a:xfrm>
            <a:off x="1242628" y="4890833"/>
            <a:ext cx="4183287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91" name="Line"/>
          <p:cNvSpPr/>
          <p:nvPr/>
        </p:nvSpPr>
        <p:spPr>
          <a:xfrm>
            <a:off x="1242628" y="5286613"/>
            <a:ext cx="4183288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92" name="Line"/>
          <p:cNvSpPr/>
          <p:nvPr/>
        </p:nvSpPr>
        <p:spPr>
          <a:xfrm>
            <a:off x="1242628" y="5682393"/>
            <a:ext cx="4183288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93" name="Line"/>
          <p:cNvSpPr/>
          <p:nvPr/>
        </p:nvSpPr>
        <p:spPr>
          <a:xfrm>
            <a:off x="1242628" y="6081349"/>
            <a:ext cx="4183287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94" name="Line"/>
          <p:cNvSpPr/>
          <p:nvPr/>
        </p:nvSpPr>
        <p:spPr>
          <a:xfrm>
            <a:off x="1242628" y="6477129"/>
            <a:ext cx="4183288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95" name="Line"/>
          <p:cNvSpPr/>
          <p:nvPr/>
        </p:nvSpPr>
        <p:spPr>
          <a:xfrm>
            <a:off x="1242628" y="6872909"/>
            <a:ext cx="4183288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96" name="Line"/>
          <p:cNvSpPr/>
          <p:nvPr/>
        </p:nvSpPr>
        <p:spPr>
          <a:xfrm>
            <a:off x="5670694" y="2118783"/>
            <a:ext cx="4183288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97" name="Line"/>
          <p:cNvSpPr/>
          <p:nvPr/>
        </p:nvSpPr>
        <p:spPr>
          <a:xfrm>
            <a:off x="5670694" y="2514563"/>
            <a:ext cx="4183288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98" name="Line"/>
          <p:cNvSpPr/>
          <p:nvPr/>
        </p:nvSpPr>
        <p:spPr>
          <a:xfrm>
            <a:off x="5670694" y="2910343"/>
            <a:ext cx="4183288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99" name="Line"/>
          <p:cNvSpPr/>
          <p:nvPr/>
        </p:nvSpPr>
        <p:spPr>
          <a:xfrm>
            <a:off x="5670694" y="3306123"/>
            <a:ext cx="4183288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300" name="Line"/>
          <p:cNvSpPr/>
          <p:nvPr/>
        </p:nvSpPr>
        <p:spPr>
          <a:xfrm>
            <a:off x="5670694" y="3701904"/>
            <a:ext cx="4183288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301" name="Line"/>
          <p:cNvSpPr/>
          <p:nvPr/>
        </p:nvSpPr>
        <p:spPr>
          <a:xfrm>
            <a:off x="5670694" y="4097684"/>
            <a:ext cx="4183288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302" name="Line"/>
          <p:cNvSpPr/>
          <p:nvPr/>
        </p:nvSpPr>
        <p:spPr>
          <a:xfrm>
            <a:off x="5670694" y="4495052"/>
            <a:ext cx="4183288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303" name="Line"/>
          <p:cNvSpPr/>
          <p:nvPr/>
        </p:nvSpPr>
        <p:spPr>
          <a:xfrm>
            <a:off x="5670694" y="4890833"/>
            <a:ext cx="4183288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304" name="Line"/>
          <p:cNvSpPr/>
          <p:nvPr/>
        </p:nvSpPr>
        <p:spPr>
          <a:xfrm>
            <a:off x="5670694" y="5286613"/>
            <a:ext cx="4183288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305" name="Line"/>
          <p:cNvSpPr/>
          <p:nvPr/>
        </p:nvSpPr>
        <p:spPr>
          <a:xfrm>
            <a:off x="5670694" y="5682393"/>
            <a:ext cx="4183288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306" name="Line"/>
          <p:cNvSpPr/>
          <p:nvPr/>
        </p:nvSpPr>
        <p:spPr>
          <a:xfrm>
            <a:off x="5670694" y="6081349"/>
            <a:ext cx="4183288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307" name="Line"/>
          <p:cNvSpPr/>
          <p:nvPr/>
        </p:nvSpPr>
        <p:spPr>
          <a:xfrm>
            <a:off x="5670694" y="6477129"/>
            <a:ext cx="4183288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308" name="Line"/>
          <p:cNvSpPr/>
          <p:nvPr/>
        </p:nvSpPr>
        <p:spPr>
          <a:xfrm>
            <a:off x="5670694" y="6872909"/>
            <a:ext cx="4183288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309" name="Rectangle"/>
          <p:cNvSpPr txBox="1"/>
          <p:nvPr/>
        </p:nvSpPr>
        <p:spPr>
          <a:xfrm>
            <a:off x="5676832" y="1922677"/>
            <a:ext cx="4171012" cy="4814987"/>
          </a:xfrm>
          <a:prstGeom prst="rect">
            <a:avLst/>
          </a:prstGeom>
          <a:ln w="3175">
            <a:miter lim="400000"/>
          </a:ln>
        </p:spPr>
        <p:txBody>
          <a:bodyPr lIns="0" tIns="0" rIns="0" bIns="0"/>
          <a:lstStyle/>
          <a:p>
            <a:pPr>
              <a:lnSpc>
                <a:spcPct val="200000"/>
              </a:lnSpc>
              <a:spcBef>
                <a:spcPts val="0"/>
              </a:spcBef>
              <a:defRPr sz="1300"/>
            </a:pPr>
            <a:endParaRPr/>
          </a:p>
        </p:txBody>
      </p:sp>
      <p:sp>
        <p:nvSpPr>
          <p:cNvPr id="32" name="Slide bullet text">
            <a:extLst>
              <a:ext uri="{FF2B5EF4-FFF2-40B4-BE49-F238E27FC236}">
                <a16:creationId xmlns:a16="http://schemas.microsoft.com/office/drawing/2014/main" id="{81508663-E768-9B49-BDF6-31AD95C8EEBD}"/>
              </a:ext>
            </a:extLst>
          </p:cNvPr>
          <p:cNvSpPr txBox="1">
            <a:spLocks/>
          </p:cNvSpPr>
          <p:nvPr/>
        </p:nvSpPr>
        <p:spPr>
          <a:xfrm>
            <a:off x="5705066" y="1795343"/>
            <a:ext cx="4142778" cy="51556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4547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4547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4547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4547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4547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4547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4547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4547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4547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defTabSz="1343344" hangingPunct="1">
              <a:lnSpc>
                <a:spcPct val="200000"/>
              </a:lnSpc>
              <a:defRPr sz="1300" b="0"/>
            </a:pPr>
            <a:r>
              <a:rPr lang="pt-PT" sz="1300" b="0" dirty="0"/>
              <a:t>Texto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14_Slide.jpg" descr="14_Slid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" y="0"/>
            <a:ext cx="10684484" cy="7556501"/>
          </a:xfrm>
          <a:prstGeom prst="rect">
            <a:avLst/>
          </a:prstGeom>
          <a:ln w="3175">
            <a:miter lim="400000"/>
          </a:ln>
        </p:spPr>
      </p:pic>
      <p:sp>
        <p:nvSpPr>
          <p:cNvPr id="312" name="Text"/>
          <p:cNvSpPr txBox="1"/>
          <p:nvPr/>
        </p:nvSpPr>
        <p:spPr>
          <a:xfrm>
            <a:off x="2686422" y="5874067"/>
            <a:ext cx="5320556" cy="218089"/>
          </a:xfrm>
          <a:prstGeom prst="rect">
            <a:avLst/>
          </a:prstGeom>
          <a:ln w="3175">
            <a:miter lim="400000"/>
          </a:ln>
        </p:spPr>
        <p:txBody>
          <a:bodyPr lIns="22277" tIns="22277" rIns="22277" bIns="22277" anchor="ctr">
            <a:spAutoFit/>
          </a:bodyPr>
          <a:lstStyle/>
          <a:p>
            <a:pPr algn="ctr">
              <a:defRPr sz="1200"/>
            </a:pPr>
            <a:endParaRPr/>
          </a:p>
        </p:txBody>
      </p:sp>
      <p:sp>
        <p:nvSpPr>
          <p:cNvPr id="313" name="Logo"/>
          <p:cNvSpPr txBox="1"/>
          <p:nvPr/>
        </p:nvSpPr>
        <p:spPr>
          <a:xfrm>
            <a:off x="9037474" y="6398289"/>
            <a:ext cx="491216" cy="25512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277" tIns="22277" rIns="22277" bIns="22277" anchor="ctr">
            <a:sp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t>Logo</a:t>
            </a:r>
          </a:p>
        </p:txBody>
      </p:sp>
      <p:sp>
        <p:nvSpPr>
          <p:cNvPr id="314" name="Rectangle"/>
          <p:cNvSpPr/>
          <p:nvPr/>
        </p:nvSpPr>
        <p:spPr>
          <a:xfrm>
            <a:off x="8664401" y="6194028"/>
            <a:ext cx="1237362" cy="663645"/>
          </a:xfrm>
          <a:prstGeom prst="rect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22277" tIns="22277" rIns="22277" bIns="22277" anchor="ctr"/>
          <a:lstStyle/>
          <a:p>
            <a:pPr algn="ctr" defTabSz="454789">
              <a:lnSpc>
                <a:spcPct val="100000"/>
              </a:lnSpc>
              <a:spcBef>
                <a:spcPts val="0"/>
              </a:spcBef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" name="00">
            <a:extLst>
              <a:ext uri="{FF2B5EF4-FFF2-40B4-BE49-F238E27FC236}">
                <a16:creationId xmlns:a16="http://schemas.microsoft.com/office/drawing/2014/main" id="{59C53033-37EC-674C-A1B2-4D2701FFB5AA}"/>
              </a:ext>
            </a:extLst>
          </p:cNvPr>
          <p:cNvSpPr txBox="1"/>
          <p:nvPr/>
        </p:nvSpPr>
        <p:spPr>
          <a:xfrm>
            <a:off x="2686423" y="5936059"/>
            <a:ext cx="5320556" cy="2180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277" tIns="22277" rIns="22277" bIns="22277" anchor="ctr">
            <a:spAutoFit/>
          </a:bodyPr>
          <a:lstStyle>
            <a:lvl1pPr algn="ctr">
              <a:defRPr sz="1200"/>
            </a:lvl1pPr>
          </a:lstStyle>
          <a:p>
            <a:r>
              <a:rPr lang="pt-PT" dirty="0"/>
              <a:t>Nome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02_Slide.jpg" descr="02_Slid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" y="0"/>
            <a:ext cx="10684484" cy="7556501"/>
          </a:xfrm>
          <a:prstGeom prst="rect">
            <a:avLst/>
          </a:prstGeom>
          <a:ln w="3175">
            <a:miter lim="400000"/>
          </a:ln>
        </p:spPr>
      </p:pic>
      <p:sp>
        <p:nvSpPr>
          <p:cNvPr id="156" name="Text"/>
          <p:cNvSpPr txBox="1"/>
          <p:nvPr/>
        </p:nvSpPr>
        <p:spPr>
          <a:xfrm>
            <a:off x="2686422" y="2682134"/>
            <a:ext cx="5320556" cy="218089"/>
          </a:xfrm>
          <a:prstGeom prst="rect">
            <a:avLst/>
          </a:prstGeom>
          <a:ln w="3175">
            <a:miter lim="400000"/>
          </a:ln>
        </p:spPr>
        <p:txBody>
          <a:bodyPr lIns="22277" tIns="22277" rIns="22277" bIns="22277" anchor="ctr">
            <a:spAutoFit/>
          </a:bodyPr>
          <a:lstStyle/>
          <a:p>
            <a:pPr algn="ctr">
              <a:defRPr sz="1200"/>
            </a:pPr>
            <a:endParaRPr/>
          </a:p>
        </p:txBody>
      </p:sp>
      <p:sp>
        <p:nvSpPr>
          <p:cNvPr id="157" name="00"/>
          <p:cNvSpPr txBox="1"/>
          <p:nvPr/>
        </p:nvSpPr>
        <p:spPr>
          <a:xfrm>
            <a:off x="4998964" y="3981964"/>
            <a:ext cx="318675" cy="2180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277" tIns="22277" rIns="22277" bIns="22277" anchor="ctr">
            <a:spAutoFit/>
          </a:bodyPr>
          <a:lstStyle>
            <a:lvl1pPr algn="ctr">
              <a:defRPr sz="1200"/>
            </a:lvl1pPr>
          </a:lstStyle>
          <a:p>
            <a:r>
              <a:rPr dirty="0"/>
              <a:t>00</a:t>
            </a:r>
          </a:p>
        </p:txBody>
      </p:sp>
      <p:sp>
        <p:nvSpPr>
          <p:cNvPr id="158" name="00"/>
          <p:cNvSpPr txBox="1"/>
          <p:nvPr/>
        </p:nvSpPr>
        <p:spPr>
          <a:xfrm>
            <a:off x="4450368" y="3981964"/>
            <a:ext cx="318675" cy="2180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277" tIns="22277" rIns="22277" bIns="22277" anchor="ctr">
            <a:spAutoFit/>
          </a:bodyPr>
          <a:lstStyle>
            <a:lvl1pPr algn="ctr">
              <a:defRPr sz="1200"/>
            </a:lvl1pPr>
          </a:lstStyle>
          <a:p>
            <a:r>
              <a:rPr dirty="0"/>
              <a:t>00</a:t>
            </a:r>
          </a:p>
        </p:txBody>
      </p:sp>
      <p:sp>
        <p:nvSpPr>
          <p:cNvPr id="159" name="00"/>
          <p:cNvSpPr txBox="1"/>
          <p:nvPr/>
        </p:nvSpPr>
        <p:spPr>
          <a:xfrm>
            <a:off x="5547560" y="3981964"/>
            <a:ext cx="697384" cy="2180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277" tIns="22277" rIns="22277" bIns="22277" anchor="ctr">
            <a:spAutoFit/>
          </a:bodyPr>
          <a:lstStyle>
            <a:lvl1pPr algn="ctr">
              <a:defRPr sz="1200"/>
            </a:lvl1pPr>
          </a:lstStyle>
          <a:p>
            <a:r>
              <a:t>00</a:t>
            </a:r>
          </a:p>
        </p:txBody>
      </p:sp>
      <p:sp>
        <p:nvSpPr>
          <p:cNvPr id="160" name="00"/>
          <p:cNvSpPr txBox="1"/>
          <p:nvPr/>
        </p:nvSpPr>
        <p:spPr>
          <a:xfrm>
            <a:off x="4998964" y="5117095"/>
            <a:ext cx="318675" cy="2180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277" tIns="22277" rIns="22277" bIns="22277" anchor="ctr">
            <a:spAutoFit/>
          </a:bodyPr>
          <a:lstStyle>
            <a:lvl1pPr algn="ctr">
              <a:defRPr sz="1200"/>
            </a:lvl1pPr>
          </a:lstStyle>
          <a:p>
            <a:r>
              <a:t>00</a:t>
            </a:r>
          </a:p>
        </p:txBody>
      </p:sp>
      <p:sp>
        <p:nvSpPr>
          <p:cNvPr id="161" name="00"/>
          <p:cNvSpPr txBox="1"/>
          <p:nvPr/>
        </p:nvSpPr>
        <p:spPr>
          <a:xfrm>
            <a:off x="4450368" y="5117095"/>
            <a:ext cx="318675" cy="2180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277" tIns="22277" rIns="22277" bIns="22277" anchor="ctr">
            <a:spAutoFit/>
          </a:bodyPr>
          <a:lstStyle>
            <a:lvl1pPr algn="ctr">
              <a:defRPr sz="1200"/>
            </a:lvl1pPr>
          </a:lstStyle>
          <a:p>
            <a:r>
              <a:t>00 </a:t>
            </a:r>
          </a:p>
        </p:txBody>
      </p:sp>
      <p:sp>
        <p:nvSpPr>
          <p:cNvPr id="162" name="00"/>
          <p:cNvSpPr txBox="1"/>
          <p:nvPr/>
        </p:nvSpPr>
        <p:spPr>
          <a:xfrm>
            <a:off x="5547560" y="5117095"/>
            <a:ext cx="697384" cy="2180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2277" tIns="22277" rIns="22277" bIns="22277" anchor="ctr">
            <a:spAutoFit/>
          </a:bodyPr>
          <a:lstStyle>
            <a:lvl1pPr algn="ctr">
              <a:defRPr sz="1200"/>
            </a:lvl1pPr>
          </a:lstStyle>
          <a:p>
            <a:r>
              <a:t>00</a:t>
            </a:r>
          </a:p>
        </p:txBody>
      </p:sp>
      <p:sp>
        <p:nvSpPr>
          <p:cNvPr id="14" name="00">
            <a:extLst>
              <a:ext uri="{FF2B5EF4-FFF2-40B4-BE49-F238E27FC236}">
                <a16:creationId xmlns:a16="http://schemas.microsoft.com/office/drawing/2014/main" id="{14CBFC70-5DCA-924B-9D0B-4664C3A27D7C}"/>
              </a:ext>
            </a:extLst>
          </p:cNvPr>
          <p:cNvSpPr txBox="1"/>
          <p:nvPr/>
        </p:nvSpPr>
        <p:spPr>
          <a:xfrm>
            <a:off x="2686423" y="2695348"/>
            <a:ext cx="5320556" cy="2180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277" tIns="22277" rIns="22277" bIns="22277" anchor="ctr">
            <a:spAutoFit/>
          </a:bodyPr>
          <a:lstStyle>
            <a:lvl1pPr algn="ctr">
              <a:defRPr sz="1200"/>
            </a:lvl1pPr>
          </a:lstStyle>
          <a:p>
            <a:r>
              <a:rPr lang="pt-PT" dirty="0"/>
              <a:t>Nome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03_Slide-01.jpg" descr="03_Slide-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" y="0"/>
            <a:ext cx="10684484" cy="7556501"/>
          </a:xfrm>
          <a:prstGeom prst="rect">
            <a:avLst/>
          </a:prstGeom>
          <a:ln w="3175">
            <a:miter lim="400000"/>
          </a:ln>
        </p:spPr>
      </p:pic>
      <p:sp>
        <p:nvSpPr>
          <p:cNvPr id="165" name="Slide bullet text"/>
          <p:cNvSpPr txBox="1">
            <a:spLocks noGrp="1"/>
          </p:cNvSpPr>
          <p:nvPr>
            <p:ph type="body" sz="quarter" idx="4294967295"/>
          </p:nvPr>
        </p:nvSpPr>
        <p:spPr>
          <a:xfrm>
            <a:off x="1756766" y="1746259"/>
            <a:ext cx="3305394" cy="274438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1343344">
              <a:lnSpc>
                <a:spcPct val="200000"/>
              </a:lnSpc>
              <a:defRPr sz="1300" b="0"/>
            </a:pPr>
            <a:r>
              <a:rPr lang="pt-PT" dirty="0"/>
              <a:t>Texto</a:t>
            </a:r>
          </a:p>
          <a:p>
            <a:pPr defTabSz="1343344">
              <a:lnSpc>
                <a:spcPct val="200000"/>
              </a:lnSpc>
              <a:defRPr sz="1300" b="0"/>
            </a:pPr>
            <a:endParaRPr lang="pt-PT" dirty="0"/>
          </a:p>
          <a:p>
            <a:pPr defTabSz="1343344">
              <a:lnSpc>
                <a:spcPct val="200000"/>
              </a:lnSpc>
              <a:defRPr sz="1300" b="0"/>
            </a:pPr>
            <a:endParaRPr lang="pt-PT" dirty="0"/>
          </a:p>
          <a:p>
            <a:pPr defTabSz="1343344">
              <a:lnSpc>
                <a:spcPct val="200000"/>
              </a:lnSpc>
              <a:defRPr sz="1300" b="0"/>
            </a:pPr>
            <a:endParaRPr lang="pt-PT" dirty="0"/>
          </a:p>
          <a:p>
            <a:pPr defTabSz="1343344">
              <a:lnSpc>
                <a:spcPct val="200000"/>
              </a:lnSpc>
              <a:defRPr sz="1300" b="0"/>
            </a:pPr>
            <a:endParaRPr lang="pt-PT" dirty="0"/>
          </a:p>
          <a:p>
            <a:pPr defTabSz="1343344">
              <a:lnSpc>
                <a:spcPct val="200000"/>
              </a:lnSpc>
              <a:defRPr sz="1300" b="0"/>
            </a:pPr>
            <a:endParaRPr lang="pt-PT" dirty="0"/>
          </a:p>
          <a:p>
            <a:pPr defTabSz="1343344">
              <a:lnSpc>
                <a:spcPct val="200000"/>
              </a:lnSpc>
              <a:defRPr sz="1300" b="0"/>
            </a:pPr>
            <a:endParaRPr dirty="0"/>
          </a:p>
        </p:txBody>
      </p:sp>
      <p:sp>
        <p:nvSpPr>
          <p:cNvPr id="166" name="Line"/>
          <p:cNvSpPr/>
          <p:nvPr/>
        </p:nvSpPr>
        <p:spPr>
          <a:xfrm>
            <a:off x="1750628" y="2084734"/>
            <a:ext cx="3317670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167" name="Line"/>
          <p:cNvSpPr/>
          <p:nvPr/>
        </p:nvSpPr>
        <p:spPr>
          <a:xfrm>
            <a:off x="1750628" y="2482668"/>
            <a:ext cx="3305393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168" name="Line"/>
          <p:cNvSpPr/>
          <p:nvPr/>
        </p:nvSpPr>
        <p:spPr>
          <a:xfrm>
            <a:off x="1750628" y="2880601"/>
            <a:ext cx="3305393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169" name="Line"/>
          <p:cNvSpPr/>
          <p:nvPr/>
        </p:nvSpPr>
        <p:spPr>
          <a:xfrm>
            <a:off x="1750628" y="3278534"/>
            <a:ext cx="3317670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170" name="Line"/>
          <p:cNvSpPr/>
          <p:nvPr/>
        </p:nvSpPr>
        <p:spPr>
          <a:xfrm>
            <a:off x="1750628" y="3676468"/>
            <a:ext cx="3317670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171" name="Line"/>
          <p:cNvSpPr/>
          <p:nvPr/>
        </p:nvSpPr>
        <p:spPr>
          <a:xfrm>
            <a:off x="1750628" y="4074401"/>
            <a:ext cx="3317670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172" name="Line"/>
          <p:cNvSpPr/>
          <p:nvPr/>
        </p:nvSpPr>
        <p:spPr>
          <a:xfrm>
            <a:off x="1750628" y="4473922"/>
            <a:ext cx="3317670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04_Slide-01.jpg" descr="04_Slide-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" y="-1"/>
            <a:ext cx="10684484" cy="7556501"/>
          </a:xfrm>
          <a:prstGeom prst="rect">
            <a:avLst/>
          </a:prstGeom>
          <a:ln w="3175">
            <a:miter lim="400000"/>
          </a:ln>
        </p:spPr>
      </p:pic>
      <p:sp>
        <p:nvSpPr>
          <p:cNvPr id="22" name="Slide bullet text">
            <a:extLst>
              <a:ext uri="{FF2B5EF4-FFF2-40B4-BE49-F238E27FC236}">
                <a16:creationId xmlns:a16="http://schemas.microsoft.com/office/drawing/2014/main" id="{936EE2D0-E6FB-E049-A54B-22CE8FA92538}"/>
              </a:ext>
            </a:extLst>
          </p:cNvPr>
          <p:cNvSpPr txBox="1">
            <a:spLocks/>
          </p:cNvSpPr>
          <p:nvPr/>
        </p:nvSpPr>
        <p:spPr>
          <a:xfrm>
            <a:off x="6792104" y="2576174"/>
            <a:ext cx="3057069" cy="39706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4547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4547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4547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4547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4547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4547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4547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4547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4547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defTabSz="1343344" hangingPunct="1">
              <a:lnSpc>
                <a:spcPct val="200000"/>
              </a:lnSpc>
              <a:defRPr sz="1300" b="0"/>
            </a:pPr>
            <a:r>
              <a:rPr lang="pt-PT" sz="1300" b="0" dirty="0"/>
              <a:t>Texto</a:t>
            </a:r>
          </a:p>
          <a:p>
            <a:pPr defTabSz="1343344" hangingPunct="1">
              <a:lnSpc>
                <a:spcPct val="200000"/>
              </a:lnSpc>
              <a:defRPr sz="1300" b="0"/>
            </a:pPr>
            <a:endParaRPr lang="pt-PT" sz="1300" b="0" dirty="0"/>
          </a:p>
          <a:p>
            <a:pPr defTabSz="1343344" hangingPunct="1">
              <a:lnSpc>
                <a:spcPct val="200000"/>
              </a:lnSpc>
              <a:defRPr sz="1300" b="0"/>
            </a:pPr>
            <a:endParaRPr lang="pt-PT" sz="1300" b="0" dirty="0"/>
          </a:p>
          <a:p>
            <a:pPr defTabSz="1343344" hangingPunct="1">
              <a:lnSpc>
                <a:spcPct val="200000"/>
              </a:lnSpc>
              <a:defRPr sz="1300" b="0"/>
            </a:pPr>
            <a:endParaRPr lang="pt-PT" sz="1300" b="0" dirty="0"/>
          </a:p>
          <a:p>
            <a:pPr defTabSz="1343344" hangingPunct="1">
              <a:lnSpc>
                <a:spcPct val="200000"/>
              </a:lnSpc>
              <a:defRPr sz="1300" b="0"/>
            </a:pPr>
            <a:endParaRPr lang="pt-PT" sz="1300" b="0" dirty="0"/>
          </a:p>
          <a:p>
            <a:pPr defTabSz="1343344" hangingPunct="1">
              <a:lnSpc>
                <a:spcPct val="200000"/>
              </a:lnSpc>
              <a:defRPr sz="1300" b="0"/>
            </a:pPr>
            <a:endParaRPr lang="pt-PT" sz="1300" b="0" dirty="0"/>
          </a:p>
          <a:p>
            <a:pPr defTabSz="1343344" hangingPunct="1">
              <a:lnSpc>
                <a:spcPct val="200000"/>
              </a:lnSpc>
              <a:defRPr sz="1300" b="0"/>
            </a:pPr>
            <a:endParaRPr lang="pt-PT" sz="1300" b="0" dirty="0"/>
          </a:p>
          <a:p>
            <a:pPr defTabSz="1343344" hangingPunct="1">
              <a:lnSpc>
                <a:spcPct val="200000"/>
              </a:lnSpc>
              <a:defRPr sz="1300" b="0"/>
            </a:pPr>
            <a:endParaRPr lang="pt-PT" sz="1300" b="0" dirty="0"/>
          </a:p>
          <a:p>
            <a:pPr defTabSz="1343344" hangingPunct="1">
              <a:lnSpc>
                <a:spcPct val="200000"/>
              </a:lnSpc>
              <a:defRPr sz="1300" b="0"/>
            </a:pPr>
            <a:endParaRPr lang="pt-PT" sz="1300" b="0" dirty="0"/>
          </a:p>
          <a:p>
            <a:pPr defTabSz="1343344" hangingPunct="1">
              <a:lnSpc>
                <a:spcPct val="200000"/>
              </a:lnSpc>
              <a:defRPr sz="1300" b="0"/>
            </a:pPr>
            <a:endParaRPr lang="pt-PT" sz="1300" b="0" dirty="0"/>
          </a:p>
        </p:txBody>
      </p:sp>
      <p:sp>
        <p:nvSpPr>
          <p:cNvPr id="24" name="Line">
            <a:extLst>
              <a:ext uri="{FF2B5EF4-FFF2-40B4-BE49-F238E27FC236}">
                <a16:creationId xmlns:a16="http://schemas.microsoft.com/office/drawing/2014/main" id="{09AF691F-18E7-4345-ACFB-DDFDAD7C1051}"/>
              </a:ext>
            </a:extLst>
          </p:cNvPr>
          <p:cNvSpPr/>
          <p:nvPr/>
        </p:nvSpPr>
        <p:spPr>
          <a:xfrm>
            <a:off x="6785967" y="3312584"/>
            <a:ext cx="3057070" cy="0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5" name="Line">
            <a:extLst>
              <a:ext uri="{FF2B5EF4-FFF2-40B4-BE49-F238E27FC236}">
                <a16:creationId xmlns:a16="http://schemas.microsoft.com/office/drawing/2014/main" id="{988D674D-875F-0C48-BDB6-B85E1059DD33}"/>
              </a:ext>
            </a:extLst>
          </p:cNvPr>
          <p:cNvSpPr/>
          <p:nvPr/>
        </p:nvSpPr>
        <p:spPr>
          <a:xfrm>
            <a:off x="6785966" y="3710517"/>
            <a:ext cx="3057069" cy="0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6" name="Line">
            <a:extLst>
              <a:ext uri="{FF2B5EF4-FFF2-40B4-BE49-F238E27FC236}">
                <a16:creationId xmlns:a16="http://schemas.microsoft.com/office/drawing/2014/main" id="{C64D5952-4585-FE4D-8C8F-C1E6E5BE8EC3}"/>
              </a:ext>
            </a:extLst>
          </p:cNvPr>
          <p:cNvSpPr/>
          <p:nvPr/>
        </p:nvSpPr>
        <p:spPr>
          <a:xfrm>
            <a:off x="6785966" y="4108450"/>
            <a:ext cx="3063207" cy="0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7" name="Line">
            <a:extLst>
              <a:ext uri="{FF2B5EF4-FFF2-40B4-BE49-F238E27FC236}">
                <a16:creationId xmlns:a16="http://schemas.microsoft.com/office/drawing/2014/main" id="{67C9E53A-16B5-8A4F-8D82-9103F8CF4E90}"/>
              </a:ext>
            </a:extLst>
          </p:cNvPr>
          <p:cNvSpPr/>
          <p:nvPr/>
        </p:nvSpPr>
        <p:spPr>
          <a:xfrm>
            <a:off x="6785966" y="4506384"/>
            <a:ext cx="3063207" cy="0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810BD642-164A-6B4C-8484-6853AA44C785}"/>
              </a:ext>
            </a:extLst>
          </p:cNvPr>
          <p:cNvSpPr/>
          <p:nvPr/>
        </p:nvSpPr>
        <p:spPr>
          <a:xfrm>
            <a:off x="6785966" y="4904317"/>
            <a:ext cx="3063207" cy="0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9" name="Line">
            <a:extLst>
              <a:ext uri="{FF2B5EF4-FFF2-40B4-BE49-F238E27FC236}">
                <a16:creationId xmlns:a16="http://schemas.microsoft.com/office/drawing/2014/main" id="{D86DB3EF-62C7-9543-8AD7-1C37DBE469A0}"/>
              </a:ext>
            </a:extLst>
          </p:cNvPr>
          <p:cNvSpPr/>
          <p:nvPr/>
        </p:nvSpPr>
        <p:spPr>
          <a:xfrm>
            <a:off x="6785966" y="5303838"/>
            <a:ext cx="3063207" cy="0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31" name="Line">
            <a:extLst>
              <a:ext uri="{FF2B5EF4-FFF2-40B4-BE49-F238E27FC236}">
                <a16:creationId xmlns:a16="http://schemas.microsoft.com/office/drawing/2014/main" id="{CC517225-954A-6D45-8E02-A99239DB1B95}"/>
              </a:ext>
            </a:extLst>
          </p:cNvPr>
          <p:cNvSpPr/>
          <p:nvPr/>
        </p:nvSpPr>
        <p:spPr>
          <a:xfrm>
            <a:off x="6785966" y="5700184"/>
            <a:ext cx="3063207" cy="0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32" name="Line">
            <a:extLst>
              <a:ext uri="{FF2B5EF4-FFF2-40B4-BE49-F238E27FC236}">
                <a16:creationId xmlns:a16="http://schemas.microsoft.com/office/drawing/2014/main" id="{85174A3E-E8F0-E94A-BB50-2B738F6C640D}"/>
              </a:ext>
            </a:extLst>
          </p:cNvPr>
          <p:cNvSpPr/>
          <p:nvPr/>
        </p:nvSpPr>
        <p:spPr>
          <a:xfrm>
            <a:off x="6785966" y="6098117"/>
            <a:ext cx="3057069" cy="0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33" name="Line">
            <a:extLst>
              <a:ext uri="{FF2B5EF4-FFF2-40B4-BE49-F238E27FC236}">
                <a16:creationId xmlns:a16="http://schemas.microsoft.com/office/drawing/2014/main" id="{8BE8AF0D-2045-9749-A932-F556B0DE42E3}"/>
              </a:ext>
            </a:extLst>
          </p:cNvPr>
          <p:cNvSpPr/>
          <p:nvPr/>
        </p:nvSpPr>
        <p:spPr>
          <a:xfrm>
            <a:off x="6785966" y="6497638"/>
            <a:ext cx="3057069" cy="0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34" name="Line">
            <a:extLst>
              <a:ext uri="{FF2B5EF4-FFF2-40B4-BE49-F238E27FC236}">
                <a16:creationId xmlns:a16="http://schemas.microsoft.com/office/drawing/2014/main" id="{1BEC6AAA-2871-5E47-B7F8-045CBBA0DFCF}"/>
              </a:ext>
            </a:extLst>
          </p:cNvPr>
          <p:cNvSpPr/>
          <p:nvPr/>
        </p:nvSpPr>
        <p:spPr>
          <a:xfrm>
            <a:off x="6785967" y="2917377"/>
            <a:ext cx="3057070" cy="0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05_Slide-01.jpg" descr="05_Slide-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" y="-1"/>
            <a:ext cx="10684484" cy="7556501"/>
          </a:xfrm>
          <a:prstGeom prst="rect">
            <a:avLst/>
          </a:prstGeom>
          <a:ln w="3175">
            <a:miter lim="400000"/>
          </a:ln>
        </p:spPr>
      </p:pic>
      <p:sp>
        <p:nvSpPr>
          <p:cNvPr id="188" name="Slide bullet text"/>
          <p:cNvSpPr txBox="1">
            <a:spLocks noGrp="1"/>
          </p:cNvSpPr>
          <p:nvPr>
            <p:ph type="body" sz="half" idx="4294967295"/>
          </p:nvPr>
        </p:nvSpPr>
        <p:spPr>
          <a:xfrm>
            <a:off x="5052628" y="1348357"/>
            <a:ext cx="3877158" cy="52164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1343344">
              <a:lnSpc>
                <a:spcPct val="200000"/>
              </a:lnSpc>
              <a:defRPr sz="1300" b="0"/>
            </a:pPr>
            <a:r>
              <a:rPr lang="pt-PT" dirty="0"/>
              <a:t>Texto</a:t>
            </a:r>
          </a:p>
          <a:p>
            <a:pPr defTabSz="1343344">
              <a:lnSpc>
                <a:spcPct val="200000"/>
              </a:lnSpc>
              <a:defRPr sz="1300" b="0"/>
            </a:pPr>
            <a:endParaRPr lang="pt-PT" dirty="0"/>
          </a:p>
          <a:p>
            <a:pPr defTabSz="1343344">
              <a:lnSpc>
                <a:spcPct val="200000"/>
              </a:lnSpc>
              <a:defRPr sz="1300" b="0"/>
            </a:pPr>
            <a:endParaRPr lang="pt-PT" dirty="0"/>
          </a:p>
          <a:p>
            <a:pPr defTabSz="1343344">
              <a:lnSpc>
                <a:spcPct val="200000"/>
              </a:lnSpc>
              <a:defRPr sz="1300" b="0"/>
            </a:pPr>
            <a:endParaRPr lang="pt-PT" dirty="0"/>
          </a:p>
          <a:p>
            <a:pPr defTabSz="1343344">
              <a:lnSpc>
                <a:spcPct val="200000"/>
              </a:lnSpc>
              <a:defRPr sz="1300" b="0"/>
            </a:pPr>
            <a:endParaRPr lang="pt-PT" dirty="0"/>
          </a:p>
          <a:p>
            <a:pPr defTabSz="1343344">
              <a:lnSpc>
                <a:spcPct val="200000"/>
              </a:lnSpc>
              <a:defRPr sz="1300" b="0"/>
            </a:pPr>
            <a:endParaRPr lang="pt-PT" dirty="0"/>
          </a:p>
          <a:p>
            <a:pPr defTabSz="1343344">
              <a:lnSpc>
                <a:spcPct val="200000"/>
              </a:lnSpc>
              <a:defRPr sz="1300" b="0"/>
            </a:pPr>
            <a:endParaRPr lang="pt-PT" dirty="0"/>
          </a:p>
          <a:p>
            <a:pPr defTabSz="1343344">
              <a:lnSpc>
                <a:spcPct val="200000"/>
              </a:lnSpc>
              <a:defRPr sz="1300" b="0"/>
            </a:pPr>
            <a:endParaRPr lang="pt-PT" dirty="0"/>
          </a:p>
          <a:p>
            <a:pPr defTabSz="1343344">
              <a:lnSpc>
                <a:spcPct val="200000"/>
              </a:lnSpc>
              <a:defRPr sz="1300" b="0"/>
            </a:pPr>
            <a:endParaRPr lang="pt-PT" dirty="0"/>
          </a:p>
          <a:p>
            <a:pPr defTabSz="1343344">
              <a:lnSpc>
                <a:spcPct val="200000"/>
              </a:lnSpc>
              <a:defRPr sz="1300" b="0"/>
            </a:pPr>
            <a:endParaRPr dirty="0"/>
          </a:p>
        </p:txBody>
      </p:sp>
      <p:sp>
        <p:nvSpPr>
          <p:cNvPr id="189" name="Line"/>
          <p:cNvSpPr/>
          <p:nvPr/>
        </p:nvSpPr>
        <p:spPr>
          <a:xfrm>
            <a:off x="5052628" y="1644649"/>
            <a:ext cx="3889435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190" name="Line"/>
          <p:cNvSpPr/>
          <p:nvPr/>
        </p:nvSpPr>
        <p:spPr>
          <a:xfrm>
            <a:off x="5052628" y="2048179"/>
            <a:ext cx="3889435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191" name="Line"/>
          <p:cNvSpPr/>
          <p:nvPr/>
        </p:nvSpPr>
        <p:spPr>
          <a:xfrm>
            <a:off x="5052628" y="2451708"/>
            <a:ext cx="3889435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192" name="Line"/>
          <p:cNvSpPr/>
          <p:nvPr/>
        </p:nvSpPr>
        <p:spPr>
          <a:xfrm>
            <a:off x="5052628" y="2855237"/>
            <a:ext cx="3889435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193" name="Line"/>
          <p:cNvSpPr/>
          <p:nvPr/>
        </p:nvSpPr>
        <p:spPr>
          <a:xfrm>
            <a:off x="5052628" y="3258767"/>
            <a:ext cx="3889435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194" name="Line"/>
          <p:cNvSpPr/>
          <p:nvPr/>
        </p:nvSpPr>
        <p:spPr>
          <a:xfrm>
            <a:off x="5052628" y="3662296"/>
            <a:ext cx="3889435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195" name="Line"/>
          <p:cNvSpPr/>
          <p:nvPr/>
        </p:nvSpPr>
        <p:spPr>
          <a:xfrm>
            <a:off x="5052628" y="4067413"/>
            <a:ext cx="3889435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196" name="Line"/>
          <p:cNvSpPr/>
          <p:nvPr/>
        </p:nvSpPr>
        <p:spPr>
          <a:xfrm>
            <a:off x="5052628" y="4470942"/>
            <a:ext cx="3889435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197" name="Line"/>
          <p:cNvSpPr/>
          <p:nvPr/>
        </p:nvSpPr>
        <p:spPr>
          <a:xfrm>
            <a:off x="5052628" y="4874471"/>
            <a:ext cx="3889435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198" name="Line"/>
          <p:cNvSpPr/>
          <p:nvPr/>
        </p:nvSpPr>
        <p:spPr>
          <a:xfrm>
            <a:off x="5052628" y="5278001"/>
            <a:ext cx="3889435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199" name="Line"/>
          <p:cNvSpPr/>
          <p:nvPr/>
        </p:nvSpPr>
        <p:spPr>
          <a:xfrm>
            <a:off x="5052628" y="5684705"/>
            <a:ext cx="3889435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00" name="Line"/>
          <p:cNvSpPr/>
          <p:nvPr/>
        </p:nvSpPr>
        <p:spPr>
          <a:xfrm>
            <a:off x="5052628" y="6088235"/>
            <a:ext cx="3889435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01" name="Line"/>
          <p:cNvSpPr/>
          <p:nvPr/>
        </p:nvSpPr>
        <p:spPr>
          <a:xfrm>
            <a:off x="5052628" y="6491764"/>
            <a:ext cx="3889435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06_Slide-01.jpg" descr="06_Slide-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" y="0"/>
            <a:ext cx="10684484" cy="7556501"/>
          </a:xfrm>
          <a:prstGeom prst="rect">
            <a:avLst/>
          </a:prstGeom>
          <a:ln w="3175">
            <a:miter lim="400000"/>
          </a:ln>
        </p:spPr>
      </p:pic>
      <p:sp>
        <p:nvSpPr>
          <p:cNvPr id="205" name="Slide bullet text"/>
          <p:cNvSpPr txBox="1">
            <a:spLocks noGrp="1"/>
          </p:cNvSpPr>
          <p:nvPr>
            <p:ph type="body" sz="quarter" idx="4294967295"/>
          </p:nvPr>
        </p:nvSpPr>
        <p:spPr>
          <a:xfrm>
            <a:off x="1223367" y="1395941"/>
            <a:ext cx="2852688" cy="544843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1343344">
              <a:lnSpc>
                <a:spcPct val="200000"/>
              </a:lnSpc>
              <a:defRPr sz="1300" b="0"/>
            </a:pPr>
            <a:r>
              <a:rPr lang="pt-PT" dirty="0"/>
              <a:t>Texto</a:t>
            </a:r>
            <a:endParaRPr dirty="0"/>
          </a:p>
        </p:txBody>
      </p:sp>
      <p:sp>
        <p:nvSpPr>
          <p:cNvPr id="206" name="Line"/>
          <p:cNvSpPr/>
          <p:nvPr/>
        </p:nvSpPr>
        <p:spPr>
          <a:xfrm>
            <a:off x="1217228" y="1686983"/>
            <a:ext cx="2915166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 dirty="0"/>
          </a:p>
        </p:txBody>
      </p:sp>
      <p:sp>
        <p:nvSpPr>
          <p:cNvPr id="207" name="Line"/>
          <p:cNvSpPr/>
          <p:nvPr/>
        </p:nvSpPr>
        <p:spPr>
          <a:xfrm>
            <a:off x="1217228" y="2090512"/>
            <a:ext cx="2927443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08" name="Line"/>
          <p:cNvSpPr/>
          <p:nvPr/>
        </p:nvSpPr>
        <p:spPr>
          <a:xfrm>
            <a:off x="1217228" y="2494041"/>
            <a:ext cx="2927443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09" name="Line"/>
          <p:cNvSpPr/>
          <p:nvPr/>
        </p:nvSpPr>
        <p:spPr>
          <a:xfrm>
            <a:off x="1217228" y="2897570"/>
            <a:ext cx="2927443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10" name="Line"/>
          <p:cNvSpPr/>
          <p:nvPr/>
        </p:nvSpPr>
        <p:spPr>
          <a:xfrm>
            <a:off x="1217228" y="3301100"/>
            <a:ext cx="2927443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11" name="Line"/>
          <p:cNvSpPr/>
          <p:nvPr/>
        </p:nvSpPr>
        <p:spPr>
          <a:xfrm>
            <a:off x="1217228" y="3704629"/>
            <a:ext cx="2927443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12" name="Line"/>
          <p:cNvSpPr/>
          <p:nvPr/>
        </p:nvSpPr>
        <p:spPr>
          <a:xfrm>
            <a:off x="1217228" y="4101997"/>
            <a:ext cx="2927443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13" name="Line"/>
          <p:cNvSpPr/>
          <p:nvPr/>
        </p:nvSpPr>
        <p:spPr>
          <a:xfrm>
            <a:off x="1217228" y="4497777"/>
            <a:ext cx="2927443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14" name="Line"/>
          <p:cNvSpPr/>
          <p:nvPr/>
        </p:nvSpPr>
        <p:spPr>
          <a:xfrm>
            <a:off x="1217228" y="4893557"/>
            <a:ext cx="2927443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15" name="Line"/>
          <p:cNvSpPr/>
          <p:nvPr/>
        </p:nvSpPr>
        <p:spPr>
          <a:xfrm>
            <a:off x="1217228" y="5289338"/>
            <a:ext cx="2927443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16" name="Line"/>
          <p:cNvSpPr/>
          <p:nvPr/>
        </p:nvSpPr>
        <p:spPr>
          <a:xfrm>
            <a:off x="1217228" y="5688293"/>
            <a:ext cx="2927443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17" name="Line"/>
          <p:cNvSpPr/>
          <p:nvPr/>
        </p:nvSpPr>
        <p:spPr>
          <a:xfrm>
            <a:off x="1217228" y="6084074"/>
            <a:ext cx="2915166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18" name="Line"/>
          <p:cNvSpPr/>
          <p:nvPr/>
        </p:nvSpPr>
        <p:spPr>
          <a:xfrm>
            <a:off x="1217227" y="6478267"/>
            <a:ext cx="2927444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19" name="Line"/>
          <p:cNvSpPr/>
          <p:nvPr/>
        </p:nvSpPr>
        <p:spPr>
          <a:xfrm>
            <a:off x="1217228" y="6875634"/>
            <a:ext cx="2927443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20" name="Line"/>
          <p:cNvSpPr/>
          <p:nvPr/>
        </p:nvSpPr>
        <p:spPr>
          <a:xfrm>
            <a:off x="4318475" y="1686983"/>
            <a:ext cx="5330554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21" name="Line"/>
          <p:cNvSpPr/>
          <p:nvPr/>
        </p:nvSpPr>
        <p:spPr>
          <a:xfrm>
            <a:off x="4318475" y="2090512"/>
            <a:ext cx="5330554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22" name="Line"/>
          <p:cNvSpPr/>
          <p:nvPr/>
        </p:nvSpPr>
        <p:spPr>
          <a:xfrm>
            <a:off x="4318475" y="2494041"/>
            <a:ext cx="5330554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23" name="Line"/>
          <p:cNvSpPr/>
          <p:nvPr/>
        </p:nvSpPr>
        <p:spPr>
          <a:xfrm>
            <a:off x="4318475" y="2897570"/>
            <a:ext cx="5330555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25" name="Rectangle"/>
          <p:cNvSpPr txBox="1"/>
          <p:nvPr/>
        </p:nvSpPr>
        <p:spPr>
          <a:xfrm>
            <a:off x="4435970" y="1516277"/>
            <a:ext cx="5206921" cy="1831546"/>
          </a:xfrm>
          <a:prstGeom prst="rect">
            <a:avLst/>
          </a:prstGeom>
          <a:ln w="3175">
            <a:miter lim="400000"/>
          </a:ln>
        </p:spPr>
        <p:txBody>
          <a:bodyPr lIns="0" tIns="0" rIns="0" bIns="0"/>
          <a:lstStyle/>
          <a:p>
            <a:pPr>
              <a:lnSpc>
                <a:spcPct val="200000"/>
              </a:lnSpc>
              <a:spcBef>
                <a:spcPts val="0"/>
              </a:spcBef>
              <a:defRPr sz="1300"/>
            </a:pPr>
            <a:endParaRPr/>
          </a:p>
        </p:txBody>
      </p:sp>
      <p:sp>
        <p:nvSpPr>
          <p:cNvPr id="25" name="Slide bullet text">
            <a:extLst>
              <a:ext uri="{FF2B5EF4-FFF2-40B4-BE49-F238E27FC236}">
                <a16:creationId xmlns:a16="http://schemas.microsoft.com/office/drawing/2014/main" id="{1A0AC9CE-9BA8-2C41-A206-A1A15E797D1A}"/>
              </a:ext>
            </a:extLst>
          </p:cNvPr>
          <p:cNvSpPr txBox="1">
            <a:spLocks/>
          </p:cNvSpPr>
          <p:nvPr/>
        </p:nvSpPr>
        <p:spPr>
          <a:xfrm>
            <a:off x="4379631" y="1395942"/>
            <a:ext cx="5263260" cy="156423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4547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0" algn="l" defTabSz="4547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0" algn="l" defTabSz="4547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0" algn="l" defTabSz="4547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0" algn="l" defTabSz="4547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0" algn="l" defTabSz="4547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0" algn="l" defTabSz="4547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0" algn="l" defTabSz="4547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0" algn="l" defTabSz="4547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defTabSz="1343344" hangingPunct="1">
              <a:lnSpc>
                <a:spcPct val="200000"/>
              </a:lnSpc>
              <a:defRPr sz="1300" b="0"/>
            </a:pPr>
            <a:r>
              <a:rPr lang="pt-PT" sz="1300" b="0"/>
              <a:t>Texto</a:t>
            </a:r>
            <a:endParaRPr lang="pt-PT" sz="1300" b="0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07_Slide-01.jpg" descr="07_Slide-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" y="0"/>
            <a:ext cx="10684484" cy="7556501"/>
          </a:xfrm>
          <a:prstGeom prst="rect">
            <a:avLst/>
          </a:prstGeom>
          <a:ln w="3175">
            <a:miter lim="400000"/>
          </a:ln>
        </p:spPr>
      </p:pic>
      <p:sp>
        <p:nvSpPr>
          <p:cNvPr id="229" name="Text"/>
          <p:cNvSpPr txBox="1"/>
          <p:nvPr/>
        </p:nvSpPr>
        <p:spPr>
          <a:xfrm>
            <a:off x="2686422" y="1894733"/>
            <a:ext cx="5320556" cy="218090"/>
          </a:xfrm>
          <a:prstGeom prst="rect">
            <a:avLst/>
          </a:prstGeom>
          <a:ln w="3175">
            <a:miter lim="400000"/>
          </a:ln>
        </p:spPr>
        <p:txBody>
          <a:bodyPr lIns="22277" tIns="22277" rIns="22277" bIns="22277" anchor="ctr">
            <a:spAutoFit/>
          </a:bodyPr>
          <a:lstStyle/>
          <a:p>
            <a:pPr>
              <a:defRPr sz="1200"/>
            </a:pPr>
            <a:endParaRPr/>
          </a:p>
        </p:txBody>
      </p:sp>
      <p:sp>
        <p:nvSpPr>
          <p:cNvPr id="230" name="Line"/>
          <p:cNvSpPr/>
          <p:nvPr/>
        </p:nvSpPr>
        <p:spPr>
          <a:xfrm>
            <a:off x="2681423" y="2093383"/>
            <a:ext cx="5330554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5" name="00">
            <a:extLst>
              <a:ext uri="{FF2B5EF4-FFF2-40B4-BE49-F238E27FC236}">
                <a16:creationId xmlns:a16="http://schemas.microsoft.com/office/drawing/2014/main" id="{43A53004-0482-314B-B170-25175AC01DC8}"/>
              </a:ext>
            </a:extLst>
          </p:cNvPr>
          <p:cNvSpPr txBox="1"/>
          <p:nvPr/>
        </p:nvSpPr>
        <p:spPr>
          <a:xfrm>
            <a:off x="2686423" y="1894733"/>
            <a:ext cx="5320556" cy="2180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2277" tIns="22277" rIns="22277" bIns="22277" anchor="ctr">
            <a:spAutoFit/>
          </a:bodyPr>
          <a:lstStyle>
            <a:lvl1pPr algn="ctr">
              <a:defRPr sz="1200"/>
            </a:lvl1pPr>
          </a:lstStyle>
          <a:p>
            <a:pPr algn="l"/>
            <a:r>
              <a:rPr lang="pt-PT" dirty="0"/>
              <a:t>Texto</a:t>
            </a:r>
            <a:endParaRPr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08_Slide-01.jpg" descr="08_Slide-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" y="0"/>
            <a:ext cx="10684484" cy="7556501"/>
          </a:xfrm>
          <a:prstGeom prst="rect">
            <a:avLst/>
          </a:prstGeom>
          <a:ln w="3175">
            <a:miter lim="400000"/>
          </a:ln>
        </p:spPr>
      </p:pic>
      <p:sp>
        <p:nvSpPr>
          <p:cNvPr id="233" name="Slide bullet text"/>
          <p:cNvSpPr txBox="1">
            <a:spLocks noGrp="1"/>
          </p:cNvSpPr>
          <p:nvPr>
            <p:ph type="body" sz="quarter" idx="4294967295"/>
          </p:nvPr>
        </p:nvSpPr>
        <p:spPr>
          <a:xfrm>
            <a:off x="6794433" y="1778033"/>
            <a:ext cx="2915166" cy="154635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defTabSz="1343344">
              <a:lnSpc>
                <a:spcPct val="200000"/>
              </a:lnSpc>
              <a:defRPr sz="1300" b="0"/>
            </a:pPr>
            <a:r>
              <a:rPr lang="pt-PT" dirty="0"/>
              <a:t>Texto</a:t>
            </a:r>
          </a:p>
          <a:p>
            <a:pPr defTabSz="1343344">
              <a:lnSpc>
                <a:spcPct val="200000"/>
              </a:lnSpc>
              <a:defRPr sz="1300" b="0"/>
            </a:pPr>
            <a:endParaRPr lang="pt-PT" dirty="0"/>
          </a:p>
          <a:p>
            <a:pPr defTabSz="1343344">
              <a:lnSpc>
                <a:spcPct val="200000"/>
              </a:lnSpc>
              <a:defRPr sz="1300" b="0"/>
            </a:pPr>
            <a:endParaRPr lang="pt-PT" dirty="0"/>
          </a:p>
          <a:p>
            <a:pPr defTabSz="1343344">
              <a:lnSpc>
                <a:spcPct val="200000"/>
              </a:lnSpc>
              <a:defRPr sz="1300" b="0"/>
            </a:pPr>
            <a:endParaRPr lang="pt-PT" dirty="0"/>
          </a:p>
        </p:txBody>
      </p:sp>
      <p:sp>
        <p:nvSpPr>
          <p:cNvPr id="234" name="Line"/>
          <p:cNvSpPr/>
          <p:nvPr/>
        </p:nvSpPr>
        <p:spPr>
          <a:xfrm>
            <a:off x="6788294" y="2101849"/>
            <a:ext cx="2915167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35" name="Line"/>
          <p:cNvSpPr/>
          <p:nvPr/>
        </p:nvSpPr>
        <p:spPr>
          <a:xfrm>
            <a:off x="6788294" y="2505379"/>
            <a:ext cx="2927444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36" name="Line"/>
          <p:cNvSpPr/>
          <p:nvPr/>
        </p:nvSpPr>
        <p:spPr>
          <a:xfrm>
            <a:off x="6788294" y="2908908"/>
            <a:ext cx="2927444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  <p:sp>
        <p:nvSpPr>
          <p:cNvPr id="237" name="Line"/>
          <p:cNvSpPr/>
          <p:nvPr/>
        </p:nvSpPr>
        <p:spPr>
          <a:xfrm>
            <a:off x="6788294" y="3289190"/>
            <a:ext cx="2927444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22277" tIns="22277" rIns="22277" bIns="22277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09_Slide.jpg" descr="09_Slid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" y="0"/>
            <a:ext cx="10684484" cy="75565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2277" tIns="22277" rIns="22277" bIns="22277" numCol="1" spcCol="38100" rtlCol="0" anchor="ctr">
        <a:spAutoFit/>
      </a:bodyPr>
      <a:lstStyle>
        <a:defPPr marL="0" marR="0" indent="0" algn="ctr" defTabSz="45478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2277" tIns="22277" rIns="22277" bIns="22277" numCol="1" spcCol="38100" rtlCol="0" anchor="ctr">
        <a:spAutoFit/>
      </a:bodyPr>
      <a:lstStyle>
        <a:defPPr marL="0" marR="0" indent="0" algn="l" defTabSz="1343344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2277" tIns="22277" rIns="22277" bIns="22277" numCol="1" spcCol="38100" rtlCol="0" anchor="ctr">
        <a:spAutoFit/>
      </a:bodyPr>
      <a:lstStyle>
        <a:defPPr marL="0" marR="0" indent="0" algn="ctr" defTabSz="45478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2277" tIns="22277" rIns="22277" bIns="22277" numCol="1" spcCol="38100" rtlCol="0" anchor="ctr">
        <a:spAutoFit/>
      </a:bodyPr>
      <a:lstStyle>
        <a:defPPr marL="0" marR="0" indent="0" algn="l" defTabSz="1343344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22</Words>
  <Application>Microsoft Macintosh PowerPoint</Application>
  <PresentationFormat>Custom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Ringo</cp:lastModifiedBy>
  <cp:revision>5</cp:revision>
  <dcterms:modified xsi:type="dcterms:W3CDTF">2020-07-08T17:05:24Z</dcterms:modified>
</cp:coreProperties>
</file>